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0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302" r:id="rId35"/>
    <p:sldId id="291" r:id="rId36"/>
    <p:sldId id="303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98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01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17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66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51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98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6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97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04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16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82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A7626-5238-451C-8088-B0F41FA655A6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1B17C-2BF1-4DAC-92C4-F2676BC85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8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024" y="2642616"/>
            <a:ext cx="2963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smtClean="0"/>
              <a:t>4  день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55710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04" y="1029081"/>
            <a:ext cx="8314944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96" y="603503"/>
            <a:ext cx="8322869" cy="52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393191"/>
            <a:ext cx="8791042" cy="54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76" y="-91441"/>
            <a:ext cx="10371125" cy="64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" y="450723"/>
            <a:ext cx="9576816" cy="59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9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-310897"/>
            <a:ext cx="10122408" cy="63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64" y="36576"/>
            <a:ext cx="9946843" cy="621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8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24" y="310895"/>
            <a:ext cx="8791042" cy="54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4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08" y="667511"/>
            <a:ext cx="9317736" cy="58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6" y="36576"/>
            <a:ext cx="9566453" cy="5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4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72" y="354711"/>
            <a:ext cx="880872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6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36957"/>
            <a:ext cx="9448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6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859"/>
            <a:ext cx="108204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0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12" y="463295"/>
            <a:ext cx="9439656" cy="58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0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359283"/>
            <a:ext cx="9430512" cy="58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9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-36576"/>
            <a:ext cx="11190427" cy="69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64" y="457199"/>
            <a:ext cx="8805672" cy="55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3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65735"/>
            <a:ext cx="10707624" cy="66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56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08" y="0"/>
            <a:ext cx="10034626" cy="62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69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449580"/>
            <a:ext cx="10253472" cy="64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7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13231"/>
            <a:ext cx="8776411" cy="54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6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4" y="392429"/>
            <a:ext cx="9787128" cy="611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7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72" y="758189"/>
            <a:ext cx="9055608" cy="56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14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" y="-350521"/>
            <a:ext cx="10756392" cy="67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0"/>
            <a:ext cx="10019995" cy="62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58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64" y="621791"/>
            <a:ext cx="8454542" cy="52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36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64" y="882777"/>
            <a:ext cx="8973312" cy="5608320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4361688" y="4553712"/>
            <a:ext cx="3209544" cy="5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238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192023"/>
            <a:ext cx="98298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6" y="60960"/>
            <a:ext cx="10390632" cy="64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70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44" y="208407"/>
            <a:ext cx="1027176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98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189737"/>
            <a:ext cx="10067544" cy="62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5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64" y="346709"/>
            <a:ext cx="9787128" cy="6116955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6702552" y="4206240"/>
            <a:ext cx="1563624" cy="1527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78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56" y="256031"/>
            <a:ext cx="8820302" cy="551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32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345185"/>
            <a:ext cx="10579608" cy="6612255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6272784" y="3337560"/>
            <a:ext cx="740664" cy="1444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287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16" y="0"/>
            <a:ext cx="9698126" cy="6061329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 flipV="1">
            <a:off x="5907024" y="1792224"/>
            <a:ext cx="1673352" cy="13441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742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83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4" y="254127"/>
            <a:ext cx="10710672" cy="6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68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8" y="996695"/>
            <a:ext cx="9713976" cy="5669281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 flipV="1">
            <a:off x="4700016" y="4270248"/>
            <a:ext cx="1216152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594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" y="-223647"/>
            <a:ext cx="10948416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2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" y="-13335"/>
            <a:ext cx="10994136" cy="6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0"/>
            <a:ext cx="10034016" cy="62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56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347853"/>
            <a:ext cx="10034016" cy="62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78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" y="78105"/>
            <a:ext cx="10847832" cy="677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4" y="-228601"/>
            <a:ext cx="9537192" cy="59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42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344" y="-393193"/>
            <a:ext cx="11497666" cy="7186041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1911096" y="2852928"/>
            <a:ext cx="173736" cy="758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33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13" y="418719"/>
            <a:ext cx="9393936" cy="58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26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64" y="312419"/>
            <a:ext cx="9329928" cy="58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6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12" y="521207"/>
            <a:ext cx="9171432" cy="57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7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6" y="310895"/>
            <a:ext cx="9551822" cy="59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90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352" y="-82297"/>
            <a:ext cx="10005365" cy="62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69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108965"/>
            <a:ext cx="10152888" cy="63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96" y="231267"/>
            <a:ext cx="9284208" cy="58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03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449"/>
            <a:ext cx="11234318" cy="7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17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24" y="563879"/>
            <a:ext cx="8927592" cy="55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2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04" y="-146305"/>
            <a:ext cx="10810037" cy="67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7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92" y="512063"/>
            <a:ext cx="9390888" cy="58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53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2" y="0"/>
            <a:ext cx="11073384" cy="69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64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72" y="100583"/>
            <a:ext cx="9902952" cy="61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6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04" y="482727"/>
            <a:ext cx="10418064" cy="65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83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06145"/>
            <a:ext cx="9384792" cy="58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88" y="367283"/>
            <a:ext cx="9256776" cy="578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05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68" y="314705"/>
            <a:ext cx="9019032" cy="56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1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76" y="722375"/>
            <a:ext cx="8747150" cy="54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26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661035"/>
            <a:ext cx="8918448" cy="55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11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44" y="313563"/>
            <a:ext cx="972312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2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44" y="364997"/>
            <a:ext cx="9421368" cy="588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28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479297"/>
            <a:ext cx="9384792" cy="58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976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455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699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969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30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6" y="895349"/>
            <a:ext cx="8689848" cy="54311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7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641603"/>
            <a:ext cx="940308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575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</Words>
  <Application>Microsoft Office PowerPoint</Application>
  <PresentationFormat>Широкоэкранный</PresentationFormat>
  <Paragraphs>1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28</cp:revision>
  <dcterms:created xsi:type="dcterms:W3CDTF">2021-03-19T10:04:49Z</dcterms:created>
  <dcterms:modified xsi:type="dcterms:W3CDTF">2021-03-19T16:24:16Z</dcterms:modified>
</cp:coreProperties>
</file>